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Gelasio"/>
      <p:regular r:id="rId15"/>
    </p:embeddedFont>
    <p:embeddedFont>
      <p:font typeface="Gelasio"/>
      <p:regular r:id="rId16"/>
    </p:embeddedFont>
    <p:embeddedFont>
      <p:font typeface="Gelasio"/>
      <p:regular r:id="rId17"/>
    </p:embeddedFont>
    <p:embeddedFont>
      <p:font typeface="Gelasi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Case Study: The Network Layer (IP) of the OSI Model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presentation explores the network layer (IP) within the OSI model. We'll examine IP addressing, protocols, and routing algorithms. Discover how data finds its path, and learn troubleshooting techniques.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467112"/>
            <a:ext cx="192357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by Amit Valand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120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Introduction to the OSI Model and the Network Layer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723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OSI model standardizes communication functions. This helps understand network interactions.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172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OSI Model Overview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29840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OSI model consists of seven layers. Each layer performs specific network functions.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717256"/>
            <a:ext cx="30683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Network Layer (Layer 3)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529840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Responsible for routing data packets. It determines the best path across networks.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606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IP Addressing: IPv4 and IPv6 Explained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1834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IP addresses are unique identifiers for devices on a network. IPv4 and IPv6 are the main versions.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1544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4196953"/>
            <a:ext cx="340162" cy="4252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17306" y="41544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IPv4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017306" y="464486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Uses 32-bit addresses. Limited address space leads to address exhaustion.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6280190" y="58526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260" y="5895142"/>
            <a:ext cx="340162" cy="4252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017306" y="5852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IPv6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017306" y="63430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Uses 128-bit addresses. Vastly expanded address space to solve exhaustion.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7755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Network Layer Protocols: A Deep Dive into IP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3527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Internet Protocol (IP) is fundamental. It enables communication across networks.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4116229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4910018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IP Protocol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80190" y="5400437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Connectionless protocol. Delivers data packets independently.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4116229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912304" y="4910018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Functions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8912304" y="5400437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Addressing, routing, and fragmentation of data packets.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4116229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544538" y="4910018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IP Security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1544538" y="5400437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IPsec provides secure communication channels at the network layer.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241" y="618530"/>
            <a:ext cx="13055918" cy="1405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Routing Algorithms and Protocols: How Data Finds its Path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7241" y="2474000"/>
            <a:ext cx="13055918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Routing algorithms determine optimal paths for data transmission.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768673" y="494847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Distance Vector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87241" y="5434846"/>
            <a:ext cx="3793331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Shares routing table with neighbors.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0391" y="3086814"/>
            <a:ext cx="4569500" cy="456950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571232" y="4886265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9937313" y="372165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Link State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937313" y="4208026"/>
            <a:ext cx="3905845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Broadcasts network topology.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391" y="3086814"/>
            <a:ext cx="4569500" cy="45695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172629" y="3934242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8"/>
          <p:cNvSpPr/>
          <p:nvPr/>
        </p:nvSpPr>
        <p:spPr>
          <a:xfrm>
            <a:off x="9937313" y="617517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Path Vector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9937313" y="6661547"/>
            <a:ext cx="3905845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Combines features of both algorithms.</a:t>
            </a:r>
            <a:endParaRPr lang="en-US" sz="175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391" y="3086814"/>
            <a:ext cx="4569500" cy="4569500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696379" y="6663154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55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Case Study: Analyzing Network Packet Traversal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4330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Consider a data packet traveling from a client to a server.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261360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68022" y="34881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Client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268022" y="397859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Packet originates from the client device.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22244"/>
            <a:ext cx="1134070" cy="13608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268022" y="4849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Router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268022" y="533947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Packet routed through multiple routers.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983129"/>
            <a:ext cx="1134070" cy="13608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268022" y="6209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Server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268022" y="67003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Packet arrives at the destination server.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640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Common Network Layer Issues: Troubleshooting and Solutions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5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Addressing and routing problems are common. Understanding these issues enables quick solutions.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85649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721167" y="373975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3194328" y="3512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IP Conflicts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3194328" y="4002881"/>
            <a:ext cx="342590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Ensure each device has a unique IP.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3080861" y="4577358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</p:sp>
      <p:sp>
        <p:nvSpPr>
          <p:cNvPr id="9" name="Shape 7"/>
          <p:cNvSpPr/>
          <p:nvPr/>
        </p:nvSpPr>
        <p:spPr>
          <a:xfrm>
            <a:off x="793790" y="4705945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808089" y="516005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500" dirty="0"/>
          </a:p>
        </p:txBody>
      </p:sp>
      <p:sp>
        <p:nvSpPr>
          <p:cNvPr id="11" name="Text 9"/>
          <p:cNvSpPr/>
          <p:nvPr/>
        </p:nvSpPr>
        <p:spPr>
          <a:xfrm>
            <a:off x="5368171" y="49327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Routing Loops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368171" y="5423178"/>
            <a:ext cx="37255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Configure routing protocols correctly.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5254704" y="5997654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</p:sp>
      <p:sp>
        <p:nvSpPr>
          <p:cNvPr id="14" name="Shape 12"/>
          <p:cNvSpPr/>
          <p:nvPr/>
        </p:nvSpPr>
        <p:spPr>
          <a:xfrm>
            <a:off x="793790" y="6126242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3895011" y="658034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500" dirty="0"/>
          </a:p>
        </p:txBody>
      </p:sp>
      <p:sp>
        <p:nvSpPr>
          <p:cNvPr id="16" name="Text 14"/>
          <p:cNvSpPr/>
          <p:nvPr/>
        </p:nvSpPr>
        <p:spPr>
          <a:xfrm>
            <a:off x="7542014" y="6353056"/>
            <a:ext cx="23712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Firewall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542014" y="6843474"/>
            <a:ext cx="23712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Configure firewall rules.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283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 and Key Takeaways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8607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network layer is crucial for modern communication. Mastering IP addressing, protocols, and troubleshooting boosts network efficiency.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867031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IP Essentials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59188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IPv4 and IPv6 addresses enable device identification.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867031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19901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Routing Insights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9901" y="459188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Routing algorithms determine optimal data paths.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778937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28224" y="60133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Solving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8224" y="650378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Troubleshooting skills improve network performance.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2025-04-07T04:54:50Z</dcterms:created>
  <dcterms:modified xsi:type="dcterms:W3CDTF">2025-04-07T04:54:50Z</dcterms:modified>
</cp:coreProperties>
</file>